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56" r:id="rId2"/>
    <p:sldId id="257" r:id="rId3"/>
    <p:sldId id="259" r:id="rId4"/>
    <p:sldId id="260" r:id="rId5"/>
    <p:sldId id="258" r:id="rId6"/>
    <p:sldId id="261" r:id="rId7"/>
    <p:sldId id="266" r:id="rId8"/>
    <p:sldId id="262" r:id="rId9"/>
    <p:sldId id="263" r:id="rId10"/>
    <p:sldId id="264" r:id="rId11"/>
    <p:sldId id="267" r:id="rId12"/>
    <p:sldId id="268" r:id="rId13"/>
    <p:sldId id="26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1" d="100"/>
          <a:sy n="91" d="100"/>
        </p:scale>
        <p:origin x="-155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1AE80D8-3C1C-1B42-A330-84F5CCCD6D32}" type="datetimeFigureOut">
              <a:rPr lang="en-US" smtClean="0"/>
              <a:t>07/12/2011</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1AE80D8-3C1C-1B42-A330-84F5CCCD6D32}" type="datetimeFigureOut">
              <a:rPr lang="en-US" smtClean="0"/>
              <a:t>07/12/2011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4CD7AA-CC44-A642-85FE-AB24992ABA12}"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1AE80D8-3C1C-1B42-A330-84F5CCCD6D32}" type="datetimeFigureOut">
              <a:rPr lang="en-US" smtClean="0"/>
              <a:t>07/12/2011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4CD7AA-CC44-A642-85FE-AB24992ABA12}"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1AE80D8-3C1C-1B42-A330-84F5CCCD6D32}" type="datetimeFigureOut">
              <a:rPr lang="en-US" smtClean="0"/>
              <a:t>07/12/2011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4CD7AA-CC44-A642-85FE-AB24992ABA12}"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1AE80D8-3C1C-1B42-A330-84F5CCCD6D32}" type="datetimeFigureOut">
              <a:rPr lang="en-US" smtClean="0"/>
              <a:t>07/12/2011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4CD7AA-CC44-A642-85FE-AB24992ABA12}"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AE80D8-3C1C-1B42-A330-84F5CCCD6D32}" type="datetimeFigureOut">
              <a:rPr lang="en-US" smtClean="0"/>
              <a:t>07/12/2011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4CD7AA-CC44-A642-85FE-AB24992ABA12}" type="slidenum">
              <a:rPr lang="en-US" smtClean="0"/>
              <a:t>‹#›</a:t>
            </a:fld>
            <a:endParaRPr lang="en-US"/>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1AE80D8-3C1C-1B42-A330-84F5CCCD6D32}" type="datetimeFigureOut">
              <a:rPr lang="en-US" smtClean="0"/>
              <a:t>07/12/2011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4CD7AA-CC44-A642-85FE-AB24992ABA12}"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11AE80D8-3C1C-1B42-A330-84F5CCCD6D32}" type="datetimeFigureOut">
              <a:rPr lang="en-US" smtClean="0"/>
              <a:t>07/12/2011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4CD7AA-CC44-A642-85FE-AB24992ABA12}"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1AE80D8-3C1C-1B42-A330-84F5CCCD6D32}" type="datetimeFigureOut">
              <a:rPr lang="en-US" smtClean="0"/>
              <a:t>07/12/2011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4CD7AA-CC44-A642-85FE-AB24992ABA12}"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AE80D8-3C1C-1B42-A330-84F5CCCD6D32}" type="datetimeFigureOut">
              <a:rPr lang="en-US" smtClean="0"/>
              <a:t>07/12/2011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4CD7AA-CC44-A642-85FE-AB24992ABA1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marL="2290763" indent="-461963">
              <a:tabLst/>
              <a:defRPr sz="2000"/>
            </a:lvl6pPr>
            <a:lvl7pPr marL="2290763" indent="-461963">
              <a:tabLst/>
              <a:defRPr sz="2000"/>
            </a:lvl7pPr>
            <a:lvl8pPr marL="2290763" indent="-461963">
              <a:tabLst/>
              <a:defRPr sz="2000"/>
            </a:lvl8pPr>
            <a:lvl9pPr marL="2290763" indent="-461963">
              <a:tabLst/>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AE80D8-3C1C-1B42-A330-84F5CCCD6D32}" type="datetimeFigureOut">
              <a:rPr lang="en-US" smtClean="0"/>
              <a:t>07/12/2011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4CD7AA-CC44-A642-85FE-AB24992ABA12}"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spcBef>
                <a:spcPts val="6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1AE80D8-3C1C-1B42-A330-84F5CCCD6D32}" type="datetimeFigureOut">
              <a:rPr lang="en-US" smtClean="0"/>
              <a:t>07/12/2011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4CD7AA-CC44-A642-85FE-AB24992ABA12}"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7B4CD7AA-CC44-A642-85FE-AB24992ABA12}" type="slidenum">
              <a:rPr lang="en-US" smtClean="0"/>
              <a:t>‹#›</a:t>
            </a:fld>
            <a:endParaRPr lang="en-US"/>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AE80D8-3C1C-1B42-A330-84F5CCCD6D32}" type="datetimeFigureOut">
              <a:rPr lang="en-US" smtClean="0"/>
              <a:t>07/12/2011</a:t>
            </a:fld>
            <a:endParaRPr lang="en-US"/>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1" Type="http://schemas.openxmlformats.org/officeDocument/2006/relationships/hyperlink" Target="http://classiclit.about.com/library/bl-etexts/rfletcher/bl-rfletcher-history-5-elizabethan.htm" TargetMode="External"/><Relationship Id="rId12" Type="http://schemas.openxmlformats.org/officeDocument/2006/relationships/hyperlink" Target="http://en.allexperts.com/q/Plays-1556/2008/9/Famous-Elizabethan-Plays.htm" TargetMode="External"/><Relationship Id="rId13" Type="http://schemas.openxmlformats.org/officeDocument/2006/relationships/hyperlink" Target="http://www.elizabethan-era.org.uk/elizabethan-costume.htm" TargetMode="External"/><Relationship Id="rId14" Type="http://schemas.openxmlformats.org/officeDocument/2006/relationships/hyperlink" Target="http://www.elizabethan-era.org.uk/material-fabric-elizabethan-clothing.htm" TargetMode="External"/><Relationship Id="rId1" Type="http://schemas.openxmlformats.org/officeDocument/2006/relationships/slideLayout" Target="../slideLayouts/slideLayout2.xml"/><Relationship Id="rId2" Type="http://schemas.openxmlformats.org/officeDocument/2006/relationships/hyperlink" Target="http://www.elizabethanenglandlife.com/a-trip-down-elizabethan-england-history-lane.html" TargetMode="External"/><Relationship Id="rId3" Type="http://schemas.openxmlformats.org/officeDocument/2006/relationships/hyperlink" Target="http://www.elizabethan-era.org.uk/elizabethan-life.htm" TargetMode="External"/><Relationship Id="rId4" Type="http://schemas.openxmlformats.org/officeDocument/2006/relationships/hyperlink" Target="http://www.elizabethan-era.org.uk/elizabethan-theatre.htm" TargetMode="External"/><Relationship Id="rId5" Type="http://schemas.openxmlformats.org/officeDocument/2006/relationships/hyperlink" Target="http://shakespeare.about.com/od/shakespeareslife/a/Biography.htm" TargetMode="External"/><Relationship Id="rId6" Type="http://schemas.openxmlformats.org/officeDocument/2006/relationships/hyperlink" Target="http://www.shakespeare-online.com/biography/edwardalleyn.html" TargetMode="External"/><Relationship Id="rId7" Type="http://schemas.openxmlformats.org/officeDocument/2006/relationships/hyperlink" Target="http://www.globe-theatre.org.uk/henry-condell-actor.htm" TargetMode="External"/><Relationship Id="rId8" Type="http://schemas.openxmlformats.org/officeDocument/2006/relationships/hyperlink" Target="http://www.globe-theatre.org.uk/richard-burbage-actor.htm" TargetMode="External"/><Relationship Id="rId9" Type="http://schemas.openxmlformats.org/officeDocument/2006/relationships/hyperlink" Target="http://www.britannica.com/shakespeare/article-9039961" TargetMode="External"/><Relationship Id="rId10" Type="http://schemas.openxmlformats.org/officeDocument/2006/relationships/hyperlink" Target="http://www.elizabethan-era.org.uk/elizabethan-laws.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ELIZABETHAN ERA AND SHAKESPERE. </a:t>
            </a:r>
            <a:endParaRPr lang="en-US" dirty="0"/>
          </a:p>
        </p:txBody>
      </p:sp>
      <p:sp>
        <p:nvSpPr>
          <p:cNvPr id="3" name="Subtitle 2"/>
          <p:cNvSpPr>
            <a:spLocks noGrp="1"/>
          </p:cNvSpPr>
          <p:nvPr>
            <p:ph type="subTitle" idx="1"/>
          </p:nvPr>
        </p:nvSpPr>
        <p:spPr/>
        <p:txBody>
          <a:bodyPr/>
          <a:lstStyle/>
          <a:p>
            <a:r>
              <a:rPr lang="en-US" dirty="0" smtClean="0"/>
              <a:t>By Kate Harrison</a:t>
            </a:r>
            <a:endParaRPr lang="en-US" dirty="0"/>
          </a:p>
        </p:txBody>
      </p:sp>
    </p:spTree>
    <p:extLst>
      <p:ext uri="{BB962C8B-B14F-4D97-AF65-F5344CB8AC3E}">
        <p14:creationId xmlns:p14="http://schemas.microsoft.com/office/powerpoint/2010/main" val="246510802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Clothing a big part in the plays? </a:t>
            </a:r>
            <a:endParaRPr lang="en-US" dirty="0"/>
          </a:p>
        </p:txBody>
      </p:sp>
      <p:sp>
        <p:nvSpPr>
          <p:cNvPr id="3" name="Content Placeholder 2"/>
          <p:cNvSpPr>
            <a:spLocks noGrp="1"/>
          </p:cNvSpPr>
          <p:nvPr>
            <p:ph idx="1"/>
          </p:nvPr>
        </p:nvSpPr>
        <p:spPr/>
        <p:txBody>
          <a:bodyPr/>
          <a:lstStyle/>
          <a:p>
            <a:r>
              <a:rPr lang="en-US" dirty="0" smtClean="0"/>
              <a:t>The clothing was a big part in the plays, but it was illegal to wear any inappropriate costumes. The penalties were strict, property being taken away, loss of title and loss of life! </a:t>
            </a:r>
          </a:p>
          <a:p>
            <a:r>
              <a:rPr lang="en-US" dirty="0" smtClean="0"/>
              <a:t>The costumes used gave you bigger idea on what their character is and does. It tells you about their personality and their life (because of the fabrics.) </a:t>
            </a:r>
            <a:endParaRPr lang="en-US" dirty="0"/>
          </a:p>
        </p:txBody>
      </p:sp>
    </p:spTree>
    <p:extLst>
      <p:ext uri="{BB962C8B-B14F-4D97-AF65-F5344CB8AC3E}">
        <p14:creationId xmlns:p14="http://schemas.microsoft.com/office/powerpoint/2010/main" val="39374706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7236"/>
            <a:ext cx="7952331" cy="1314483"/>
          </a:xfrm>
        </p:spPr>
        <p:txBody>
          <a:bodyPr/>
          <a:lstStyle/>
          <a:p>
            <a:r>
              <a:rPr lang="en-US" sz="4000" dirty="0" smtClean="0"/>
              <a:t>Did Shakespeare dress as he dressed everyone in his plays? </a:t>
            </a:r>
            <a:endParaRPr lang="en-US" sz="4000" dirty="0"/>
          </a:p>
        </p:txBody>
      </p:sp>
      <p:sp>
        <p:nvSpPr>
          <p:cNvPr id="3" name="Content Placeholder 2"/>
          <p:cNvSpPr>
            <a:spLocks noGrp="1"/>
          </p:cNvSpPr>
          <p:nvPr>
            <p:ph idx="1"/>
          </p:nvPr>
        </p:nvSpPr>
        <p:spPr/>
        <p:txBody>
          <a:bodyPr/>
          <a:lstStyle/>
          <a:p>
            <a:r>
              <a:rPr lang="en-US" dirty="0" smtClean="0"/>
              <a:t>Shakespeare dressed like some characters in his plays, he dressed more like the nights or richer people. </a:t>
            </a:r>
          </a:p>
          <a:p>
            <a:r>
              <a:rPr lang="en-US" dirty="0" smtClean="0"/>
              <a:t>Here he is dressed in posh materials (lace and silk.) Just how he would have dressed the richer people in his plays.  </a:t>
            </a:r>
          </a:p>
          <a:p>
            <a:r>
              <a:rPr lang="en-US" dirty="0" smtClean="0"/>
              <a:t>An example being: </a:t>
            </a:r>
          </a:p>
        </p:txBody>
      </p:sp>
      <p:pic>
        <p:nvPicPr>
          <p:cNvPr id="5" name="Picture 4"/>
          <p:cNvPicPr>
            <a:picLocks noChangeAspect="1"/>
          </p:cNvPicPr>
          <p:nvPr/>
        </p:nvPicPr>
        <p:blipFill>
          <a:blip r:embed="rId2"/>
          <a:stretch>
            <a:fillRect/>
          </a:stretch>
        </p:blipFill>
        <p:spPr>
          <a:xfrm>
            <a:off x="7075174" y="4109742"/>
            <a:ext cx="1842149" cy="2645327"/>
          </a:xfrm>
          <a:prstGeom prst="rect">
            <a:avLst/>
          </a:prstGeom>
        </p:spPr>
      </p:pic>
      <p:cxnSp>
        <p:nvCxnSpPr>
          <p:cNvPr id="12" name="Elbow Connector 11"/>
          <p:cNvCxnSpPr/>
          <p:nvPr/>
        </p:nvCxnSpPr>
        <p:spPr>
          <a:xfrm>
            <a:off x="3670159" y="4801123"/>
            <a:ext cx="3405015" cy="1066277"/>
          </a:xfrm>
          <a:prstGeom prst="bentConnector3">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759283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What materials were used for the clothing and was there a different type of clothing for rich and poor people? </a:t>
            </a:r>
            <a:endParaRPr lang="en-US" sz="3600" dirty="0"/>
          </a:p>
        </p:txBody>
      </p:sp>
      <p:sp>
        <p:nvSpPr>
          <p:cNvPr id="3" name="Content Placeholder 2"/>
          <p:cNvSpPr>
            <a:spLocks noGrp="1"/>
          </p:cNvSpPr>
          <p:nvPr>
            <p:ph idx="1"/>
          </p:nvPr>
        </p:nvSpPr>
        <p:spPr/>
        <p:txBody>
          <a:bodyPr/>
          <a:lstStyle/>
          <a:p>
            <a:r>
              <a:rPr lang="en-US" dirty="0" smtClean="0"/>
              <a:t>The rich and poor did have separate clothing and materials. The rich had more expensive fabric and more jewelry while the poor had cheap and little fabric. Also the rich and poor’s clothing separated by colour. </a:t>
            </a:r>
          </a:p>
          <a:p>
            <a:r>
              <a:rPr lang="en-US" dirty="0" smtClean="0"/>
              <a:t> The rich wore Silk, fur, lace, velvet and cotton. </a:t>
            </a:r>
          </a:p>
          <a:p>
            <a:r>
              <a:rPr lang="en-US" dirty="0" smtClean="0"/>
              <a:t>The poor wore wool, linen, sheepskin. However little trimmings of lace and velvet were allowed. The fabrics were also restricted by colour. </a:t>
            </a:r>
            <a:endParaRPr lang="en-US" dirty="0"/>
          </a:p>
        </p:txBody>
      </p:sp>
    </p:spTree>
    <p:extLst>
      <p:ext uri="{BB962C8B-B14F-4D97-AF65-F5344CB8AC3E}">
        <p14:creationId xmlns:p14="http://schemas.microsoft.com/office/powerpoint/2010/main" val="356172383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a:t>
            </a:r>
            <a:endParaRPr lang="en-US" dirty="0"/>
          </a:p>
        </p:txBody>
      </p:sp>
      <p:sp>
        <p:nvSpPr>
          <p:cNvPr id="3" name="Content Placeholder 2"/>
          <p:cNvSpPr>
            <a:spLocks noGrp="1"/>
          </p:cNvSpPr>
          <p:nvPr>
            <p:ph idx="1"/>
          </p:nvPr>
        </p:nvSpPr>
        <p:spPr>
          <a:xfrm>
            <a:off x="685800" y="1438837"/>
            <a:ext cx="8063972" cy="5204578"/>
          </a:xfrm>
        </p:spPr>
        <p:txBody>
          <a:bodyPr>
            <a:normAutofit fontScale="55000" lnSpcReduction="20000"/>
          </a:bodyPr>
          <a:lstStyle/>
          <a:p>
            <a:r>
              <a:rPr lang="en-US" dirty="0">
                <a:hlinkClick r:id="rId2"/>
              </a:rPr>
              <a:t>http://www.elizabethanenglandlife.com/a-trip-down-elizabethan-england-history-</a:t>
            </a:r>
            <a:r>
              <a:rPr lang="en-US" dirty="0" smtClean="0">
                <a:hlinkClick r:id="rId2"/>
              </a:rPr>
              <a:t>lane.html</a:t>
            </a:r>
            <a:endParaRPr lang="en-US" dirty="0" smtClean="0"/>
          </a:p>
          <a:p>
            <a:r>
              <a:rPr lang="en-US" dirty="0">
                <a:hlinkClick r:id="rId3"/>
              </a:rPr>
              <a:t>http://www.elizabethan-era.org.uk/elizabethan-</a:t>
            </a:r>
            <a:r>
              <a:rPr lang="en-US" dirty="0" smtClean="0">
                <a:hlinkClick r:id="rId3"/>
              </a:rPr>
              <a:t>life.htm</a:t>
            </a:r>
            <a:endParaRPr lang="en-US" dirty="0" smtClean="0"/>
          </a:p>
          <a:p>
            <a:r>
              <a:rPr lang="en-US" dirty="0">
                <a:hlinkClick r:id="rId4"/>
              </a:rPr>
              <a:t>http://www.elizabethan-era.org.uk/elizabethan-</a:t>
            </a:r>
            <a:r>
              <a:rPr lang="en-US" dirty="0" smtClean="0">
                <a:hlinkClick r:id="rId4"/>
              </a:rPr>
              <a:t>theatre.htm</a:t>
            </a:r>
            <a:endParaRPr lang="en-US" dirty="0" smtClean="0"/>
          </a:p>
          <a:p>
            <a:r>
              <a:rPr lang="en-US" dirty="0">
                <a:hlinkClick r:id="rId5"/>
              </a:rPr>
              <a:t>http://shakespeare.about.com/od/shakespeareslife/a/</a:t>
            </a:r>
            <a:r>
              <a:rPr lang="en-US" dirty="0" smtClean="0">
                <a:hlinkClick r:id="rId5"/>
              </a:rPr>
              <a:t>Biography.htm</a:t>
            </a:r>
            <a:endParaRPr lang="en-US" dirty="0" smtClean="0"/>
          </a:p>
          <a:p>
            <a:r>
              <a:rPr lang="en-US" dirty="0">
                <a:hlinkClick r:id="rId6"/>
              </a:rPr>
              <a:t>http://www.shakespeare-online.com/biography/</a:t>
            </a:r>
            <a:r>
              <a:rPr lang="en-US" dirty="0" smtClean="0">
                <a:hlinkClick r:id="rId6"/>
              </a:rPr>
              <a:t>edwardalleyn.html</a:t>
            </a:r>
            <a:endParaRPr lang="en-US" dirty="0" smtClean="0"/>
          </a:p>
          <a:p>
            <a:r>
              <a:rPr lang="en-US" dirty="0">
                <a:hlinkClick r:id="rId7"/>
              </a:rPr>
              <a:t>http://www.globe-theatre.org.uk/henry-condell-</a:t>
            </a:r>
            <a:r>
              <a:rPr lang="en-US" dirty="0" smtClean="0">
                <a:hlinkClick r:id="rId7"/>
              </a:rPr>
              <a:t>actor.htm</a:t>
            </a:r>
            <a:endParaRPr lang="en-US" dirty="0" smtClean="0"/>
          </a:p>
          <a:p>
            <a:r>
              <a:rPr lang="en-US" dirty="0">
                <a:hlinkClick r:id="rId8"/>
              </a:rPr>
              <a:t>http://www.globe-theatre.org.uk/richard-burbage-</a:t>
            </a:r>
            <a:r>
              <a:rPr lang="en-US" dirty="0" smtClean="0">
                <a:hlinkClick r:id="rId8"/>
              </a:rPr>
              <a:t>actor.htm</a:t>
            </a:r>
            <a:endParaRPr lang="en-US" dirty="0" smtClean="0"/>
          </a:p>
          <a:p>
            <a:r>
              <a:rPr lang="en-US" dirty="0">
                <a:hlinkClick r:id="rId9"/>
              </a:rPr>
              <a:t>http://www.britannica.com/shakespeare/article-</a:t>
            </a:r>
            <a:r>
              <a:rPr lang="en-US" dirty="0" smtClean="0">
                <a:hlinkClick r:id="rId9"/>
              </a:rPr>
              <a:t>9039961</a:t>
            </a:r>
            <a:endParaRPr lang="en-US" dirty="0" smtClean="0"/>
          </a:p>
          <a:p>
            <a:r>
              <a:rPr lang="en-US" dirty="0">
                <a:hlinkClick r:id="rId10"/>
              </a:rPr>
              <a:t>http://www.elizabethan-era.org.uk/elizabethan-</a:t>
            </a:r>
            <a:r>
              <a:rPr lang="en-US" dirty="0" smtClean="0">
                <a:hlinkClick r:id="rId10"/>
              </a:rPr>
              <a:t>laws.htm</a:t>
            </a:r>
            <a:endParaRPr lang="en-US" dirty="0" smtClean="0"/>
          </a:p>
          <a:p>
            <a:r>
              <a:rPr lang="en-US" dirty="0">
                <a:hlinkClick r:id="rId11"/>
              </a:rPr>
              <a:t>http://classiclit.about.com/library/bl-etexts/rfletcher/bl-rfletcher-history-5-</a:t>
            </a:r>
            <a:r>
              <a:rPr lang="en-US" dirty="0" smtClean="0">
                <a:hlinkClick r:id="rId11"/>
              </a:rPr>
              <a:t>elizabethan.htm</a:t>
            </a:r>
            <a:endParaRPr lang="en-US" dirty="0" smtClean="0"/>
          </a:p>
          <a:p>
            <a:r>
              <a:rPr lang="en-US" dirty="0">
                <a:hlinkClick r:id="rId12"/>
              </a:rPr>
              <a:t>http://en.allexperts.com/q/Plays-1556/2008/9/Famous-Elizabethan-</a:t>
            </a:r>
            <a:r>
              <a:rPr lang="en-US" dirty="0" smtClean="0">
                <a:hlinkClick r:id="rId12"/>
              </a:rPr>
              <a:t>Plays.htm</a:t>
            </a:r>
            <a:endParaRPr lang="en-US" dirty="0" smtClean="0"/>
          </a:p>
          <a:p>
            <a:r>
              <a:rPr lang="en-US" dirty="0">
                <a:hlinkClick r:id="rId13"/>
              </a:rPr>
              <a:t>http://www.elizabethan-era.org.uk/elizabethan-</a:t>
            </a:r>
            <a:r>
              <a:rPr lang="en-US" dirty="0" smtClean="0">
                <a:hlinkClick r:id="rId13"/>
              </a:rPr>
              <a:t>costume.htm</a:t>
            </a:r>
            <a:endParaRPr lang="en-US" dirty="0" smtClean="0"/>
          </a:p>
          <a:p>
            <a:r>
              <a:rPr lang="en-US" dirty="0">
                <a:hlinkClick r:id="rId14"/>
              </a:rPr>
              <a:t>http://www.elizabethan-era.org.uk/material-fabric-elizabethan-</a:t>
            </a:r>
            <a:r>
              <a:rPr lang="en-US" dirty="0" smtClean="0">
                <a:hlinkClick r:id="rId14"/>
              </a:rPr>
              <a:t>clothing.htm</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274042658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Elizabethan Era Life; Facts</a:t>
            </a:r>
            <a:endParaRPr lang="en-US" dirty="0"/>
          </a:p>
        </p:txBody>
      </p:sp>
      <p:sp>
        <p:nvSpPr>
          <p:cNvPr id="3" name="Content Placeholder 2"/>
          <p:cNvSpPr>
            <a:spLocks noGrp="1"/>
          </p:cNvSpPr>
          <p:nvPr>
            <p:ph idx="1"/>
          </p:nvPr>
        </p:nvSpPr>
        <p:spPr/>
        <p:txBody>
          <a:bodyPr>
            <a:normAutofit/>
          </a:bodyPr>
          <a:lstStyle/>
          <a:p>
            <a:r>
              <a:rPr lang="en-US" dirty="0" smtClean="0"/>
              <a:t>Females in the Elizabethan Era were dependent on males.</a:t>
            </a:r>
          </a:p>
          <a:p>
            <a:r>
              <a:rPr lang="en-US" dirty="0" smtClean="0"/>
              <a:t>The hardest time for work is in Harvest and Hay making times. Long hours were spent working at once. </a:t>
            </a:r>
          </a:p>
          <a:p>
            <a:r>
              <a:rPr lang="en-US" dirty="0" smtClean="0"/>
              <a:t>Some Elizabethan illnesses are Bubonic </a:t>
            </a:r>
            <a:r>
              <a:rPr lang="en-US" dirty="0"/>
              <a:t>Plague, dysentery and typhoid. Elizabethan Medicine - tobacco, arsenic, lily root and dried </a:t>
            </a:r>
            <a:r>
              <a:rPr lang="en-US" dirty="0" smtClean="0"/>
              <a:t>toad.</a:t>
            </a:r>
          </a:p>
          <a:p>
            <a:endParaRPr lang="en-US" dirty="0" smtClean="0"/>
          </a:p>
          <a:p>
            <a:endParaRPr lang="en-US" dirty="0"/>
          </a:p>
        </p:txBody>
      </p:sp>
    </p:spTree>
    <p:extLst>
      <p:ext uri="{BB962C8B-B14F-4D97-AF65-F5344CB8AC3E}">
        <p14:creationId xmlns:p14="http://schemas.microsoft.com/office/powerpoint/2010/main" val="301448903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Elizabethan Era Life; Social</a:t>
            </a:r>
            <a:endParaRPr lang="en-US" dirty="0"/>
          </a:p>
        </p:txBody>
      </p:sp>
      <p:sp>
        <p:nvSpPr>
          <p:cNvPr id="3" name="Content Placeholder 2"/>
          <p:cNvSpPr>
            <a:spLocks noGrp="1"/>
          </p:cNvSpPr>
          <p:nvPr>
            <p:ph idx="1"/>
          </p:nvPr>
        </p:nvSpPr>
        <p:spPr/>
        <p:txBody>
          <a:bodyPr/>
          <a:lstStyle/>
          <a:p>
            <a:r>
              <a:rPr lang="en-US" dirty="0" smtClean="0"/>
              <a:t>Festivals were based on the Church Calendar.</a:t>
            </a:r>
          </a:p>
          <a:p>
            <a:r>
              <a:rPr lang="en-US" dirty="0" smtClean="0"/>
              <a:t> Entertainment in the Elizabethan Era was watching sports and tournaments. Also, gaming, gambling, hunting, hunting, hawking, and bear and bat baiting. </a:t>
            </a:r>
          </a:p>
          <a:p>
            <a:r>
              <a:rPr lang="en-US" dirty="0" smtClean="0"/>
              <a:t>Plays and the theatre were a HUGE part of entertainment in the Elizabethan Era. </a:t>
            </a:r>
            <a:endParaRPr lang="en-US" dirty="0"/>
          </a:p>
        </p:txBody>
      </p:sp>
    </p:spTree>
    <p:extLst>
      <p:ext uri="{BB962C8B-B14F-4D97-AF65-F5344CB8AC3E}">
        <p14:creationId xmlns:p14="http://schemas.microsoft.com/office/powerpoint/2010/main" val="248173520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Elizabethan Era Life; </a:t>
            </a:r>
            <a:r>
              <a:rPr lang="en-US" dirty="0" smtClean="0"/>
              <a:t>Law</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Some </a:t>
            </a:r>
            <a:r>
              <a:rPr lang="en-US" dirty="0" smtClean="0"/>
              <a:t>Laws were: </a:t>
            </a:r>
          </a:p>
          <a:p>
            <a:r>
              <a:rPr lang="en-US" dirty="0" smtClean="0"/>
              <a:t>Everyone in England had to attend church as Elizabeth I was very religious. </a:t>
            </a:r>
          </a:p>
          <a:p>
            <a:r>
              <a:rPr lang="en-US" dirty="0" smtClean="0"/>
              <a:t>Weekly records of marriages, Baptisms and deaths had to be recorded. </a:t>
            </a:r>
          </a:p>
          <a:p>
            <a:r>
              <a:rPr lang="en-US" dirty="0" smtClean="0"/>
              <a:t>Longer hours of </a:t>
            </a:r>
            <a:r>
              <a:rPr lang="en-US" dirty="0" smtClean="0"/>
              <a:t>work </a:t>
            </a:r>
            <a:r>
              <a:rPr lang="en-US" dirty="0" smtClean="0"/>
              <a:t>for poorer people. </a:t>
            </a:r>
          </a:p>
          <a:p>
            <a:r>
              <a:rPr lang="en-US" dirty="0" smtClean="0"/>
              <a:t>If you went against a law, you would be tortured. One woman, the only woman to get this type of torture got put </a:t>
            </a:r>
            <a:r>
              <a:rPr lang="en-US" dirty="0" smtClean="0"/>
              <a:t>onto machine called a rack, and it stretches you, most your bones and joints are broken. Later on this woman died. </a:t>
            </a:r>
            <a:endParaRPr lang="en-US" dirty="0" smtClean="0"/>
          </a:p>
        </p:txBody>
      </p:sp>
    </p:spTree>
    <p:extLst>
      <p:ext uri="{BB962C8B-B14F-4D97-AF65-F5344CB8AC3E}">
        <p14:creationId xmlns:p14="http://schemas.microsoft.com/office/powerpoint/2010/main" val="5499133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Elizabethan Era Life; Development. </a:t>
            </a:r>
            <a:endParaRPr lang="en-US" dirty="0"/>
          </a:p>
        </p:txBody>
      </p:sp>
      <p:sp>
        <p:nvSpPr>
          <p:cNvPr id="3" name="Content Placeholder 2"/>
          <p:cNvSpPr>
            <a:spLocks noGrp="1"/>
          </p:cNvSpPr>
          <p:nvPr>
            <p:ph idx="1"/>
          </p:nvPr>
        </p:nvSpPr>
        <p:spPr/>
        <p:txBody>
          <a:bodyPr/>
          <a:lstStyle/>
          <a:p>
            <a:r>
              <a:rPr lang="en-US" dirty="0" smtClean="0"/>
              <a:t>Plays, </a:t>
            </a:r>
            <a:r>
              <a:rPr lang="en-US" dirty="0" smtClean="0"/>
              <a:t>theatre, Literature and living life was all developed during the Elizabethan Era. </a:t>
            </a:r>
          </a:p>
          <a:p>
            <a:r>
              <a:rPr lang="en-US" dirty="0" smtClean="0"/>
              <a:t>Elizabeth I ruled when this Era was going on so helped develop these areas. </a:t>
            </a:r>
          </a:p>
          <a:p>
            <a:endParaRPr lang="en-US" dirty="0"/>
          </a:p>
          <a:p>
            <a:pPr marL="0" indent="0">
              <a:buNone/>
            </a:pPr>
            <a:endParaRPr lang="en-US" dirty="0"/>
          </a:p>
        </p:txBody>
      </p:sp>
      <p:pic>
        <p:nvPicPr>
          <p:cNvPr id="4" name="Picture 3"/>
          <p:cNvPicPr>
            <a:picLocks noChangeAspect="1"/>
          </p:cNvPicPr>
          <p:nvPr/>
        </p:nvPicPr>
        <p:blipFill>
          <a:blip r:embed="rId2"/>
          <a:stretch>
            <a:fillRect/>
          </a:stretch>
        </p:blipFill>
        <p:spPr>
          <a:xfrm>
            <a:off x="6182057" y="3684583"/>
            <a:ext cx="2535450" cy="3127944"/>
          </a:xfrm>
          <a:prstGeom prst="rect">
            <a:avLst/>
          </a:prstGeom>
        </p:spPr>
      </p:pic>
    </p:spTree>
    <p:extLst>
      <p:ext uri="{BB962C8B-B14F-4D97-AF65-F5344CB8AC3E}">
        <p14:creationId xmlns:p14="http://schemas.microsoft.com/office/powerpoint/2010/main" val="420286979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Theatre Development: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First </a:t>
            </a:r>
            <a:r>
              <a:rPr lang="en-US" dirty="0"/>
              <a:t>was just little plays at Playhouses. </a:t>
            </a:r>
            <a:r>
              <a:rPr lang="en-US" dirty="0" smtClean="0"/>
              <a:t>Then less plays were limited from being played in London. Then the Elizabethan Theatre got built for all plays. </a:t>
            </a:r>
            <a:endParaRPr lang="en-US" dirty="0"/>
          </a:p>
          <a:p>
            <a:r>
              <a:rPr lang="en-US" dirty="0" smtClean="0"/>
              <a:t>Three main theatre characteristics would be: </a:t>
            </a:r>
          </a:p>
          <a:p>
            <a:pPr>
              <a:buFontTx/>
              <a:buChar char="-"/>
            </a:pPr>
            <a:r>
              <a:rPr lang="en-US" dirty="0" smtClean="0"/>
              <a:t>Mainly dominated by romance</a:t>
            </a:r>
          </a:p>
          <a:p>
            <a:pPr>
              <a:buFontTx/>
              <a:buChar char="-"/>
            </a:pPr>
            <a:r>
              <a:rPr lang="en-US" dirty="0" smtClean="0"/>
              <a:t>A fight happened because of a loved one. </a:t>
            </a:r>
          </a:p>
          <a:p>
            <a:pPr>
              <a:buFontTx/>
              <a:buChar char="-"/>
            </a:pPr>
            <a:r>
              <a:rPr lang="en-US" dirty="0" smtClean="0"/>
              <a:t>A disagreement or misunderstanding  between families or friends. </a:t>
            </a:r>
          </a:p>
        </p:txBody>
      </p:sp>
    </p:spTree>
    <p:extLst>
      <p:ext uri="{BB962C8B-B14F-4D97-AF65-F5344CB8AC3E}">
        <p14:creationId xmlns:p14="http://schemas.microsoft.com/office/powerpoint/2010/main" val="81767095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Famous Plays: </a:t>
            </a:r>
            <a:endParaRPr lang="en-US" dirty="0"/>
          </a:p>
        </p:txBody>
      </p:sp>
      <p:sp>
        <p:nvSpPr>
          <p:cNvPr id="3" name="Content Placeholder 2"/>
          <p:cNvSpPr>
            <a:spLocks noGrp="1"/>
          </p:cNvSpPr>
          <p:nvPr>
            <p:ph idx="1"/>
          </p:nvPr>
        </p:nvSpPr>
        <p:spPr>
          <a:xfrm>
            <a:off x="685800" y="2209800"/>
            <a:ext cx="7770813" cy="4349874"/>
          </a:xfrm>
        </p:spPr>
        <p:txBody>
          <a:bodyPr>
            <a:normAutofit fontScale="92500" lnSpcReduction="20000"/>
          </a:bodyPr>
          <a:lstStyle/>
          <a:p>
            <a:r>
              <a:rPr lang="en-US" dirty="0" smtClean="0"/>
              <a:t>There are many famous plays from the Elizabethan Era from many different writers some  being: </a:t>
            </a:r>
          </a:p>
          <a:p>
            <a:r>
              <a:rPr lang="en-US" dirty="0" smtClean="0"/>
              <a:t>Christopher </a:t>
            </a:r>
            <a:r>
              <a:rPr lang="en-US" dirty="0"/>
              <a:t>Marlowe </a:t>
            </a:r>
            <a:r>
              <a:rPr lang="en-US" dirty="0" smtClean="0"/>
              <a:t>who wrote "</a:t>
            </a:r>
            <a:r>
              <a:rPr lang="en-US" dirty="0"/>
              <a:t>Dr. Faustus", "The Jew of </a:t>
            </a:r>
            <a:r>
              <a:rPr lang="en-US" dirty="0" smtClean="0"/>
              <a:t>Malta” and  </a:t>
            </a:r>
            <a:r>
              <a:rPr lang="en-US" dirty="0"/>
              <a:t>"Edward </a:t>
            </a:r>
            <a:r>
              <a:rPr lang="en-US" dirty="0" smtClean="0"/>
              <a:t>II”</a:t>
            </a:r>
          </a:p>
          <a:p>
            <a:r>
              <a:rPr lang="en-US" dirty="0"/>
              <a:t>Thomas Kyd - "The Spanish </a:t>
            </a:r>
            <a:r>
              <a:rPr lang="en-US" dirty="0" smtClean="0"/>
              <a:t>Tragedy”</a:t>
            </a:r>
            <a:endParaRPr lang="en-US" dirty="0"/>
          </a:p>
          <a:p>
            <a:r>
              <a:rPr lang="en-US" dirty="0"/>
              <a:t>Ben Jonson - "Sejanus", "Volpone", "The </a:t>
            </a:r>
            <a:r>
              <a:rPr lang="en-US" dirty="0" smtClean="0"/>
              <a:t>Alchemist” and more. </a:t>
            </a:r>
          </a:p>
          <a:p>
            <a:r>
              <a:rPr lang="en-US" dirty="0" smtClean="0"/>
              <a:t>And Shakespeare writing 38: “Hamlet”, “Macbeth”, “Othello”, “Romeo </a:t>
            </a:r>
            <a:r>
              <a:rPr lang="en-US" dirty="0"/>
              <a:t>&amp; </a:t>
            </a:r>
            <a:r>
              <a:rPr lang="en-US" dirty="0" smtClean="0"/>
              <a:t>Juliet”, “A Mid summernight's Dream”, “Taming </a:t>
            </a:r>
            <a:r>
              <a:rPr lang="en-US" dirty="0"/>
              <a:t>of the </a:t>
            </a:r>
            <a:r>
              <a:rPr lang="en-US" dirty="0" smtClean="0"/>
              <a:t>Shrew”, “Henry V”, “Richard III”, “The Tempest” and many more. </a:t>
            </a:r>
            <a:endParaRPr lang="en-US" dirty="0"/>
          </a:p>
        </p:txBody>
      </p:sp>
    </p:spTree>
    <p:extLst>
      <p:ext uri="{BB962C8B-B14F-4D97-AF65-F5344CB8AC3E}">
        <p14:creationId xmlns:p14="http://schemas.microsoft.com/office/powerpoint/2010/main" val="84882417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Some Theatre Characters: </a:t>
            </a:r>
            <a:endParaRPr lang="en-US" dirty="0"/>
          </a:p>
        </p:txBody>
      </p:sp>
      <p:sp>
        <p:nvSpPr>
          <p:cNvPr id="3" name="Content Placeholder 2"/>
          <p:cNvSpPr>
            <a:spLocks noGrp="1"/>
          </p:cNvSpPr>
          <p:nvPr>
            <p:ph idx="1"/>
          </p:nvPr>
        </p:nvSpPr>
        <p:spPr>
          <a:xfrm>
            <a:off x="279100" y="1786465"/>
            <a:ext cx="8638132" cy="4954647"/>
          </a:xfrm>
        </p:spPr>
        <p:txBody>
          <a:bodyPr>
            <a:normAutofit fontScale="85000" lnSpcReduction="20000"/>
          </a:bodyPr>
          <a:lstStyle/>
          <a:p>
            <a:r>
              <a:rPr lang="en-US" sz="1900" dirty="0" smtClean="0"/>
              <a:t>William Shakespeare. </a:t>
            </a:r>
            <a:endParaRPr lang="en-US" sz="1900" dirty="0"/>
          </a:p>
          <a:p>
            <a:pPr marL="0" indent="0">
              <a:buNone/>
            </a:pPr>
            <a:r>
              <a:rPr lang="en-US" sz="1900" dirty="0" smtClean="0"/>
              <a:t>Shakespeare had 37 plays and 154 sonnets. </a:t>
            </a:r>
          </a:p>
          <a:p>
            <a:r>
              <a:rPr lang="en-US" sz="1900" dirty="0"/>
              <a:t>Edward </a:t>
            </a:r>
            <a:r>
              <a:rPr lang="en-US" sz="1900" dirty="0" err="1" smtClean="0"/>
              <a:t>Alleyn</a:t>
            </a:r>
            <a:r>
              <a:rPr lang="en-US" sz="1900" dirty="0" smtClean="0"/>
              <a:t>.</a:t>
            </a:r>
          </a:p>
          <a:p>
            <a:pPr marL="0" indent="0">
              <a:buNone/>
            </a:pPr>
            <a:r>
              <a:rPr lang="en-US" sz="1900" dirty="0"/>
              <a:t>1566 </a:t>
            </a:r>
            <a:r>
              <a:rPr lang="en-US" sz="1900" dirty="0" smtClean="0"/>
              <a:t>– 1626. He was in many different plays. </a:t>
            </a:r>
          </a:p>
          <a:p>
            <a:r>
              <a:rPr lang="en-US" sz="1900" dirty="0" smtClean="0"/>
              <a:t> </a:t>
            </a:r>
            <a:r>
              <a:rPr lang="en-US" sz="1900" dirty="0"/>
              <a:t>Henry </a:t>
            </a:r>
            <a:r>
              <a:rPr lang="en-US" sz="1900" dirty="0" smtClean="0"/>
              <a:t>Condell. </a:t>
            </a:r>
          </a:p>
          <a:p>
            <a:pPr marL="0" indent="0">
              <a:buNone/>
            </a:pPr>
            <a:r>
              <a:rPr lang="en-US" sz="1900" dirty="0" smtClean="0"/>
              <a:t>He was born </a:t>
            </a:r>
            <a:r>
              <a:rPr lang="en-US" sz="1900" dirty="0"/>
              <a:t>in Norfolk in </a:t>
            </a:r>
            <a:r>
              <a:rPr lang="en-US" sz="1900" dirty="0" smtClean="0"/>
              <a:t>1568, baptized September 5, 1576. his nationality was English. He died 1627.</a:t>
            </a:r>
          </a:p>
          <a:p>
            <a:r>
              <a:rPr lang="en-US" sz="1900" dirty="0" smtClean="0"/>
              <a:t>Richard </a:t>
            </a:r>
            <a:r>
              <a:rPr lang="en-US" sz="1900" dirty="0" err="1" smtClean="0"/>
              <a:t>Burbadge</a:t>
            </a:r>
            <a:endParaRPr lang="en-US" sz="1900" dirty="0" smtClean="0"/>
          </a:p>
          <a:p>
            <a:pPr marL="0" indent="0">
              <a:buNone/>
            </a:pPr>
            <a:r>
              <a:rPr lang="en-US" sz="1900" dirty="0" smtClean="0"/>
              <a:t>Born 1567 on </a:t>
            </a:r>
            <a:r>
              <a:rPr lang="en-US" sz="1900" dirty="0"/>
              <a:t>Stratford-on-</a:t>
            </a:r>
            <a:r>
              <a:rPr lang="en-US" sz="1900" dirty="0" smtClean="0"/>
              <a:t>Avon like his friend William Shakespeare. His nationality was English and died 1619. </a:t>
            </a:r>
            <a:endParaRPr lang="en-US" sz="1900" dirty="0"/>
          </a:p>
          <a:p>
            <a:r>
              <a:rPr lang="en-US" sz="1900" dirty="0" smtClean="0"/>
              <a:t>John </a:t>
            </a:r>
            <a:r>
              <a:rPr lang="en-US" sz="1900" dirty="0" err="1" smtClean="0"/>
              <a:t>Hemmings</a:t>
            </a:r>
            <a:r>
              <a:rPr lang="en-US" sz="1900" dirty="0" smtClean="0"/>
              <a:t>.</a:t>
            </a:r>
          </a:p>
          <a:p>
            <a:pPr marL="0" indent="0">
              <a:buNone/>
            </a:pPr>
            <a:r>
              <a:rPr lang="en-US" sz="2000" dirty="0" smtClean="0"/>
              <a:t>He was born 1556 and </a:t>
            </a:r>
            <a:r>
              <a:rPr lang="de-DE" sz="2000" dirty="0" err="1" smtClean="0"/>
              <a:t>died</a:t>
            </a:r>
            <a:r>
              <a:rPr lang="de-DE" sz="2000" dirty="0" smtClean="0"/>
              <a:t> </a:t>
            </a:r>
            <a:r>
              <a:rPr lang="de-DE" sz="2000" dirty="0" err="1" smtClean="0"/>
              <a:t>October</a:t>
            </a:r>
            <a:r>
              <a:rPr lang="de-DE" sz="2000" dirty="0" smtClean="0"/>
              <a:t> </a:t>
            </a:r>
            <a:r>
              <a:rPr lang="de-DE" sz="2000" dirty="0"/>
              <a:t>10, 1630, London, Eng</a:t>
            </a:r>
            <a:r>
              <a:rPr lang="de-DE" sz="2000" dirty="0" smtClean="0"/>
              <a:t>. His </a:t>
            </a:r>
            <a:r>
              <a:rPr lang="de-DE" sz="2000" dirty="0" err="1" smtClean="0"/>
              <a:t>nationality</a:t>
            </a:r>
            <a:r>
              <a:rPr lang="de-DE" sz="2000" dirty="0"/>
              <a:t> </a:t>
            </a:r>
            <a:r>
              <a:rPr lang="de-DE" sz="2000" dirty="0" smtClean="0"/>
              <a:t>was English. </a:t>
            </a:r>
            <a:endParaRPr lang="en-US" sz="1900" dirty="0" smtClean="0"/>
          </a:p>
          <a:p>
            <a:endParaRPr lang="en-US" dirty="0" smtClean="0"/>
          </a:p>
          <a:p>
            <a:pPr marL="0" indent="0">
              <a:buNone/>
            </a:pPr>
            <a:endParaRPr lang="en-US" dirty="0"/>
          </a:p>
        </p:txBody>
      </p:sp>
    </p:spTree>
    <p:extLst>
      <p:ext uri="{BB962C8B-B14F-4D97-AF65-F5344CB8AC3E}">
        <p14:creationId xmlns:p14="http://schemas.microsoft.com/office/powerpoint/2010/main" val="19043266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Shakespeare. </a:t>
            </a:r>
            <a:endParaRPr lang="en-US" dirty="0"/>
          </a:p>
        </p:txBody>
      </p:sp>
      <p:sp>
        <p:nvSpPr>
          <p:cNvPr id="3" name="Content Placeholder 2"/>
          <p:cNvSpPr>
            <a:spLocks noGrp="1"/>
          </p:cNvSpPr>
          <p:nvPr>
            <p:ph idx="1"/>
          </p:nvPr>
        </p:nvSpPr>
        <p:spPr/>
        <p:txBody>
          <a:bodyPr>
            <a:normAutofit fontScale="92500"/>
          </a:bodyPr>
          <a:lstStyle/>
          <a:p>
            <a:r>
              <a:rPr lang="en-US" dirty="0" smtClean="0"/>
              <a:t>Shakespeare was guessed to be have born on April 23</a:t>
            </a:r>
            <a:r>
              <a:rPr lang="en-US" baseline="30000" dirty="0" smtClean="0"/>
              <a:t>rd</a:t>
            </a:r>
            <a:r>
              <a:rPr lang="en-US" dirty="0" smtClean="0"/>
              <a:t>1564, this was a guess because a record says he was baptized 3 days later. His parents were </a:t>
            </a:r>
            <a:r>
              <a:rPr lang="en-US" dirty="0"/>
              <a:t>John Shakespeare and Mary </a:t>
            </a:r>
            <a:r>
              <a:rPr lang="en-US" dirty="0" smtClean="0"/>
              <a:t>Arden, his parents were successful workers and moved to a large house in Hensley Street. He attended a local grammar school at a young age which would have taught him Latin, Greek and Classical Literature. His early education could have had a big impact on him as most of his plays are Classical Literature. Shakespeare married Anne Hathaway. He died on his birthday April 23</a:t>
            </a:r>
            <a:r>
              <a:rPr lang="en-US" baseline="30000" dirty="0" smtClean="0"/>
              <a:t>rd</a:t>
            </a:r>
            <a:r>
              <a:rPr lang="en-US" dirty="0" smtClean="0"/>
              <a:t> 1616. </a:t>
            </a:r>
            <a:endParaRPr lang="en-US" dirty="0"/>
          </a:p>
        </p:txBody>
      </p:sp>
      <p:pic>
        <p:nvPicPr>
          <p:cNvPr id="4" name="Picture 3"/>
          <p:cNvPicPr>
            <a:picLocks noChangeAspect="1"/>
          </p:cNvPicPr>
          <p:nvPr/>
        </p:nvPicPr>
        <p:blipFill>
          <a:blip r:embed="rId2"/>
          <a:stretch>
            <a:fillRect/>
          </a:stretch>
        </p:blipFill>
        <p:spPr>
          <a:xfrm>
            <a:off x="7144845" y="135109"/>
            <a:ext cx="1719951" cy="2074691"/>
          </a:xfrm>
          <a:prstGeom prst="rect">
            <a:avLst/>
          </a:prstGeom>
        </p:spPr>
      </p:pic>
    </p:spTree>
    <p:extLst>
      <p:ext uri="{BB962C8B-B14F-4D97-AF65-F5344CB8AC3E}">
        <p14:creationId xmlns:p14="http://schemas.microsoft.com/office/powerpoint/2010/main" val="159588350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331</TotalTime>
  <Words>1076</Words>
  <Application>Microsoft Macintosh PowerPoint</Application>
  <PresentationFormat>On-screen Show (4:3)</PresentationFormat>
  <Paragraphs>76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Folio</vt:lpstr>
      <vt:lpstr>ELIZABETHAN ERA AND SHAKESPERE. </vt:lpstr>
      <vt:lpstr>Elizabethan Era Life; Facts</vt:lpstr>
      <vt:lpstr>Elizabethan Era Life; Social</vt:lpstr>
      <vt:lpstr>Elizabethan Era Life; Law</vt:lpstr>
      <vt:lpstr>Elizabethan Era Life; Development. </vt:lpstr>
      <vt:lpstr>Theatre Development: </vt:lpstr>
      <vt:lpstr>Some Famous Plays: </vt:lpstr>
      <vt:lpstr>Some Theatre Characters: </vt:lpstr>
      <vt:lpstr>Shakespeare. </vt:lpstr>
      <vt:lpstr>Is Clothing a big part in the plays? </vt:lpstr>
      <vt:lpstr>Did Shakespeare dress as he dressed everyone in his plays? </vt:lpstr>
      <vt:lpstr>What materials were used for the clothing and was there a different type of clothing for rich and poor people? </vt:lpstr>
      <vt:lpstr>Sources: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ELIZABETHAN ERA AND SHAKESPERE. </dc:title>
  <dc:creator>Kate  Harrison</dc:creator>
  <cp:lastModifiedBy>Kate  Harrison</cp:lastModifiedBy>
  <cp:revision>22</cp:revision>
  <dcterms:created xsi:type="dcterms:W3CDTF">2011-12-07T20:09:54Z</dcterms:created>
  <dcterms:modified xsi:type="dcterms:W3CDTF">2011-12-08T01:48:46Z</dcterms:modified>
</cp:coreProperties>
</file>